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0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3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0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6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0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5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8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3CF01-9F72-41E0-8444-FECC1471341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AC62-451D-4D55-9CBB-42FB9A55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0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609859"/>
          </a:xfrm>
        </p:spPr>
        <p:txBody>
          <a:bodyPr>
            <a:noAutofit/>
          </a:bodyPr>
          <a:lstStyle/>
          <a:p>
            <a:r>
              <a:rPr lang="hy-AM" sz="5400" b="1" i="1" dirty="0" smtClean="0"/>
              <a:t>Տաս փաստ ծիծեռնակների մասին</a:t>
            </a:r>
            <a:endParaRPr lang="en-US" sz="5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51527"/>
            <a:ext cx="9144000" cy="489397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18" y="1468194"/>
            <a:ext cx="9981531" cy="517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6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8" b="8138"/>
          <a:stretch>
            <a:fillRect/>
          </a:stretch>
        </p:blipFill>
        <p:spPr>
          <a:xfrm>
            <a:off x="5183187" y="115351"/>
            <a:ext cx="6188857" cy="6594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25003" y="618186"/>
            <a:ext cx="4443211" cy="52508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y-AM" sz="2800" dirty="0" smtClean="0"/>
              <a:t>Կան </a:t>
            </a:r>
            <a:r>
              <a:rPr lang="hy-AM" sz="2800" dirty="0"/>
              <a:t>ծիծեռնակի 179 տեսակ,Հայաստանում կան 5 տեսակներ </a:t>
            </a:r>
            <a:r>
              <a:rPr lang="hy-AM" sz="2800" dirty="0" smtClean="0"/>
              <a:t>օրինակ՝ քաղաքային,ժայռային,գյուղական,առափնյա </a:t>
            </a:r>
            <a:r>
              <a:rPr lang="hy-AM" sz="2800" dirty="0"/>
              <a:t>և շիկագոտի</a:t>
            </a:r>
            <a:r>
              <a:rPr lang="hy-AM" sz="2800" dirty="0" smtClean="0"/>
              <a:t>։</a:t>
            </a:r>
          </a:p>
          <a:p>
            <a:pPr marL="514350" indent="-514350">
              <a:buAutoNum type="arabicPeriod"/>
            </a:pPr>
            <a:r>
              <a:rPr lang="hy-AM" sz="2800" dirty="0"/>
              <a:t>Ձմռանը նրանք թռչում են տաք երկրներ և երբ մեզ մոտ եղանակը տաքանում է նրանք վերադառնում են։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116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102388"/>
            <a:ext cx="3932237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31" b="13231"/>
          <a:stretch>
            <a:fillRect/>
          </a:stretch>
        </p:blipFill>
        <p:spPr>
          <a:xfrm>
            <a:off x="5183188" y="283335"/>
            <a:ext cx="6172200" cy="6362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701" y="850006"/>
            <a:ext cx="4327302" cy="50189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3. </a:t>
            </a:r>
            <a:r>
              <a:rPr lang="hy-AM" sz="2800" dirty="0"/>
              <a:t>Բույնը ափսեանման է</a:t>
            </a:r>
            <a:r>
              <a:rPr lang="hy-AM" sz="2800" dirty="0" smtClean="0"/>
              <a:t>,</a:t>
            </a:r>
            <a:r>
              <a:rPr lang="en-US" sz="2800" dirty="0" smtClean="0"/>
              <a:t> </a:t>
            </a:r>
            <a:r>
              <a:rPr lang="hy-AM" sz="2800" dirty="0" smtClean="0"/>
              <a:t>սարքում </a:t>
            </a:r>
            <a:r>
              <a:rPr lang="hy-AM" sz="2800" dirty="0"/>
              <a:t>է ցեխից և ամրացնում ժայռերին</a:t>
            </a:r>
            <a:r>
              <a:rPr lang="hy-AM" sz="2800" dirty="0" smtClean="0"/>
              <a:t>,</a:t>
            </a:r>
            <a:r>
              <a:rPr lang="en-US" sz="2800" dirty="0" smtClean="0"/>
              <a:t> </a:t>
            </a:r>
            <a:r>
              <a:rPr lang="hy-AM" sz="2800" dirty="0" smtClean="0"/>
              <a:t>շենքերի </a:t>
            </a:r>
            <a:r>
              <a:rPr lang="hy-AM" sz="2800" dirty="0"/>
              <a:t>պատերին</a:t>
            </a:r>
            <a:r>
              <a:rPr lang="hy-AM" sz="2800" dirty="0" smtClean="0"/>
              <a:t>,</a:t>
            </a:r>
            <a:r>
              <a:rPr lang="en-US" sz="2800" dirty="0" smtClean="0"/>
              <a:t> </a:t>
            </a:r>
            <a:r>
              <a:rPr lang="hy-AM" sz="2800" dirty="0" smtClean="0"/>
              <a:t>տանիքների </a:t>
            </a:r>
            <a:r>
              <a:rPr lang="hy-AM" sz="2800" dirty="0"/>
              <a:t>անկյուններում և կամուրջների տակ</a:t>
            </a:r>
            <a:r>
              <a:rPr lang="hy-AM" sz="2800" dirty="0" smtClean="0"/>
              <a:t>։</a:t>
            </a:r>
            <a:endParaRPr lang="en-US" sz="2800" dirty="0" smtClean="0"/>
          </a:p>
          <a:p>
            <a:r>
              <a:rPr lang="en-US" sz="2800" dirty="0" smtClean="0"/>
              <a:t>4. </a:t>
            </a:r>
            <a:r>
              <a:rPr lang="hy-AM" sz="2800" dirty="0"/>
              <a:t>Սնվում է հիմնականում միջատներով, որոնց որսում է թռիչքի </a:t>
            </a:r>
            <a:r>
              <a:rPr lang="hy-AM" sz="2800" dirty="0" smtClean="0"/>
              <a:t>ընթացքում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115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8107"/>
            <a:ext cx="3932237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5183188" y="457201"/>
            <a:ext cx="6356282" cy="56345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081824"/>
            <a:ext cx="3932237" cy="4787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5. </a:t>
            </a:r>
            <a:r>
              <a:rPr lang="hy-AM" sz="2800" dirty="0"/>
              <a:t>Մայիս-Հունիս ամիսներին դնում է 4-6 սպիտակ կարմրագորշ ձվեր</a:t>
            </a:r>
            <a:r>
              <a:rPr lang="hy-AM" sz="2800" dirty="0" smtClean="0"/>
              <a:t>։</a:t>
            </a:r>
            <a:endParaRPr lang="en-US" sz="2800" dirty="0" smtClean="0"/>
          </a:p>
          <a:p>
            <a:r>
              <a:rPr lang="en-US" sz="2800" dirty="0" smtClean="0"/>
              <a:t>6. </a:t>
            </a:r>
            <a:r>
              <a:rPr lang="hy-AM" sz="2800" dirty="0"/>
              <a:t>Եթե ծիծեռնակները բարձր են թռչում ուրեմն արևոտ օր է սպասվում,իսկ եթե ցածր են թռչում, ուրեմն օրը անձրևոտ է լինելու։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2356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5228"/>
            <a:ext cx="3932237" cy="17386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" r="5008"/>
          <a:stretch>
            <a:fillRect/>
          </a:stretch>
        </p:blipFill>
        <p:spPr>
          <a:xfrm>
            <a:off x="5183188" y="656823"/>
            <a:ext cx="6433556" cy="55507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217" y="1455313"/>
            <a:ext cx="4211391" cy="4413674"/>
          </a:xfrm>
        </p:spPr>
        <p:txBody>
          <a:bodyPr/>
          <a:lstStyle/>
          <a:p>
            <a:r>
              <a:rPr lang="en-US" sz="2800" dirty="0" smtClean="0"/>
              <a:t>7.</a:t>
            </a:r>
            <a:r>
              <a:rPr lang="hy-AM" sz="2800" dirty="0"/>
              <a:t> Ծիծեռնակը իր ժամանակի 95% -ը ծախսում է թռիչքի մեջ և շատ հազվադեպ է իջնում գետնին:</a:t>
            </a:r>
          </a:p>
          <a:p>
            <a:r>
              <a:rPr lang="en-US" sz="2800" dirty="0" smtClean="0"/>
              <a:t>8. </a:t>
            </a:r>
            <a:r>
              <a:rPr lang="hy-AM" sz="2800" dirty="0" smtClean="0"/>
              <a:t>Թռիչքի </a:t>
            </a:r>
            <a:r>
              <a:rPr lang="hy-AM" sz="2800" dirty="0"/>
              <a:t>մեջ ծիծեռնակը կարող է </a:t>
            </a:r>
            <a:r>
              <a:rPr lang="hy-AM" sz="2800" dirty="0" smtClean="0"/>
              <a:t>հասնել </a:t>
            </a:r>
            <a:r>
              <a:rPr lang="hy-AM" sz="2800" dirty="0"/>
              <a:t>մինչև 120 կմ / </a:t>
            </a:r>
            <a:r>
              <a:rPr lang="hy-AM" sz="2800" dirty="0" smtClean="0"/>
              <a:t>ժամ</a:t>
            </a:r>
            <a:r>
              <a:rPr lang="en-US" sz="2800" dirty="0"/>
              <a:t> </a:t>
            </a:r>
            <a:r>
              <a:rPr lang="hy-AM" sz="2800" dirty="0" smtClean="0"/>
              <a:t>արագության</a:t>
            </a:r>
            <a:r>
              <a:rPr lang="hy-AM" sz="2800" dirty="0" smtClean="0"/>
              <a:t>:</a:t>
            </a:r>
            <a:endParaRPr lang="hy-AM" sz="2800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7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8107"/>
            <a:ext cx="3932237" cy="1609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>
          <a:xfrm>
            <a:off x="5183188" y="631065"/>
            <a:ext cx="6172200" cy="5628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5091403"/>
          </a:xfrm>
        </p:spPr>
        <p:txBody>
          <a:bodyPr>
            <a:noAutofit/>
          </a:bodyPr>
          <a:lstStyle/>
          <a:p>
            <a:r>
              <a:rPr lang="en-US" sz="2800" dirty="0" smtClean="0"/>
              <a:t>9. </a:t>
            </a:r>
            <a:r>
              <a:rPr lang="hy-AM" sz="2800" dirty="0"/>
              <a:t>Ինքնատիպ կառուցվածքով թռչուններ են՝ կտուցը թույլ է, հիմքում լայն, բերանի բացվածքը՝ մեծ, թևերը՝ նեղ, երկար, պոչը՝ մկրատաձև, ոտքերն ու մատները՝ թույլ զարգացած</a:t>
            </a:r>
            <a:r>
              <a:rPr lang="hy-AM" sz="2800" dirty="0" smtClean="0"/>
              <a:t>։</a:t>
            </a:r>
            <a:endParaRPr lang="en-US" sz="2800" dirty="0" smtClean="0"/>
          </a:p>
          <a:p>
            <a:r>
              <a:rPr lang="en-US" sz="2800" dirty="0" smtClean="0"/>
              <a:t>10. </a:t>
            </a:r>
            <a:r>
              <a:rPr lang="hy-AM" sz="2800" dirty="0"/>
              <a:t>Քաշը՝ 20-25 գ, թևի երկարությունը՝ 121-134 մմ։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15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180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Տաս փաստ ծիծեռնակների մասին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Տաս փաստ ծիծեռնակների մասին</dc:title>
  <dc:creator>HP</dc:creator>
  <cp:lastModifiedBy>HP</cp:lastModifiedBy>
  <cp:revision>5</cp:revision>
  <dcterms:created xsi:type="dcterms:W3CDTF">2023-03-08T19:56:51Z</dcterms:created>
  <dcterms:modified xsi:type="dcterms:W3CDTF">2023-03-08T20:32:28Z</dcterms:modified>
</cp:coreProperties>
</file>