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60"/>
  </p:normalViewPr>
  <p:slideViewPr>
    <p:cSldViewPr snapToGrid="0">
      <p:cViewPr varScale="1">
        <p:scale>
          <a:sx n="46" d="100"/>
          <a:sy n="46" d="100"/>
        </p:scale>
        <p:origin x="9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2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9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2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9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5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2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5BED-A5F5-4A6B-BB44-544D2B2B89BB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9E42-F57D-443C-9C69-0F0598A3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er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5"/>
            <a:ext cx="12192000" cy="51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4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Գիտե՞ք, ո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2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Գիտե՞ք, ո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836"/>
            <a:ext cx="12192000" cy="515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44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Գիտե՞ք, ո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710"/>
            <a:ext cx="12192000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Գիտե՞ք, ո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54"/>
            <a:ext cx="12192000" cy="53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3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Գիտե՞ք, ո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926"/>
            <a:ext cx="12192000" cy="46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1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Գիտե՞ք, ո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48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3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Գիտե՞ք, ո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873"/>
            <a:ext cx="12192000" cy="47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2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</cp:revision>
  <dcterms:created xsi:type="dcterms:W3CDTF">2023-03-09T20:04:06Z</dcterms:created>
  <dcterms:modified xsi:type="dcterms:W3CDTF">2023-03-09T20:15:09Z</dcterms:modified>
</cp:coreProperties>
</file>